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72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53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1C2C2-4ADB-46C0-B59E-AFEF1E7E5F6D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C71AA-AF85-4377-BFF4-19F1C724413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749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3527F-739B-452B-8FD5-152DBB5FEA8C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8F0B2-D9B0-4ACF-A590-CE2EF279391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7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8F0B2-D9B0-4ACF-A590-CE2EF2793912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9820E-03AF-4B08-BEB9-85C32A19B04A}" type="datetimeFigureOut">
              <a:rPr lang="fr-FR" smtClean="0"/>
              <a:pPr/>
              <a:t>11/09/2020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CEDEA-367D-420E-A35B-9F0DC5884B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776864" cy="648071"/>
          </a:xfrm>
        </p:spPr>
        <p:txBody>
          <a:bodyPr>
            <a:normAutofit fontScale="90000"/>
          </a:bodyPr>
          <a:lstStyle/>
          <a:p>
            <a:pPr algn="l"/>
            <a:r>
              <a:rPr lang="fr-FR" sz="4000" dirty="0" smtClean="0"/>
              <a:t>DELTA</a:t>
            </a:r>
            <a:endParaRPr lang="fr-FR" sz="4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2088232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fr-FR" sz="1400" b="1" dirty="0" smtClean="0">
              <a:solidFill>
                <a:schemeClr val="tx1"/>
              </a:solidFill>
            </a:endParaRPr>
          </a:p>
          <a:p>
            <a:r>
              <a:rPr lang="fr-FR" sz="1400" b="1" dirty="0" smtClean="0">
                <a:solidFill>
                  <a:schemeClr val="tx1"/>
                </a:solidFill>
              </a:rPr>
              <a:t>Le </a:t>
            </a:r>
            <a:r>
              <a:rPr lang="fr-FR" sz="1400" b="1" dirty="0">
                <a:solidFill>
                  <a:schemeClr val="tx1"/>
                </a:solidFill>
              </a:rPr>
              <a:t>fichier photométrique  fourni  « </a:t>
            </a:r>
            <a:r>
              <a:rPr lang="fr-FR" sz="1400" b="1" dirty="0" smtClean="0">
                <a:solidFill>
                  <a:schemeClr val="tx1"/>
                </a:solidFill>
              </a:rPr>
              <a:t>DELTA </a:t>
            </a:r>
            <a:r>
              <a:rPr lang="fr-FR" sz="1400" b="1" dirty="0">
                <a:solidFill>
                  <a:schemeClr val="tx1"/>
                </a:solidFill>
              </a:rPr>
              <a:t> » </a:t>
            </a:r>
            <a:r>
              <a:rPr lang="fr-FR" sz="1400" b="1" dirty="0" smtClean="0">
                <a:solidFill>
                  <a:schemeClr val="tx1"/>
                </a:solidFill>
              </a:rPr>
              <a:t> a </a:t>
            </a:r>
            <a:r>
              <a:rPr lang="fr-FR" sz="1400" b="1" dirty="0">
                <a:solidFill>
                  <a:schemeClr val="tx1"/>
                </a:solidFill>
              </a:rPr>
              <a:t>été réalisé sur la base </a:t>
            </a:r>
            <a:r>
              <a:rPr lang="fr-FR" sz="1400" b="1" dirty="0" smtClean="0">
                <a:solidFill>
                  <a:schemeClr val="tx1"/>
                </a:solidFill>
              </a:rPr>
              <a:t>d’un </a:t>
            </a:r>
            <a:r>
              <a:rPr lang="fr-FR" sz="1400" b="1" dirty="0">
                <a:solidFill>
                  <a:schemeClr val="tx1"/>
                </a:solidFill>
              </a:rPr>
              <a:t>seul module de </a:t>
            </a:r>
            <a:r>
              <a:rPr lang="fr-FR" sz="1400" b="1" dirty="0" smtClean="0">
                <a:solidFill>
                  <a:schemeClr val="tx1"/>
                </a:solidFill>
              </a:rPr>
              <a:t>210 </a:t>
            </a:r>
            <a:r>
              <a:rPr lang="fr-FR" sz="1400" b="1" dirty="0">
                <a:solidFill>
                  <a:schemeClr val="tx1"/>
                </a:solidFill>
              </a:rPr>
              <a:t>x </a:t>
            </a:r>
            <a:r>
              <a:rPr lang="fr-FR" sz="1400" b="1" dirty="0" smtClean="0">
                <a:solidFill>
                  <a:schemeClr val="tx1"/>
                </a:solidFill>
              </a:rPr>
              <a:t>210.</a:t>
            </a:r>
            <a:endParaRPr lang="fr-FR" sz="1400" b="1" dirty="0">
              <a:solidFill>
                <a:schemeClr val="tx1"/>
              </a:solidFill>
            </a:endParaRPr>
          </a:p>
          <a:p>
            <a:endParaRPr lang="fr-FR" sz="1600" dirty="0" smtClean="0"/>
          </a:p>
          <a:p>
            <a:r>
              <a:rPr lang="fr-FR" sz="1600" dirty="0"/>
              <a:t> </a:t>
            </a:r>
          </a:p>
          <a:p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8002372" y="6549355"/>
            <a:ext cx="108012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00" dirty="0" smtClean="0">
                <a:solidFill>
                  <a:schemeClr val="tx1"/>
                </a:solidFill>
              </a:rPr>
              <a:t>11/09/2020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sz="1000" dirty="0" smtClean="0">
                <a:solidFill>
                  <a:schemeClr val="tx1"/>
                </a:solidFill>
              </a:rPr>
              <a:t>- LD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700808"/>
            <a:ext cx="291581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DELTA  2 </a:t>
            </a:r>
            <a:r>
              <a:rPr lang="fr-FR" sz="1400" b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FR" sz="1400" b="1" dirty="0">
                <a:solidFill>
                  <a:schemeClr val="tx1"/>
                </a:solidFill>
              </a:rPr>
              <a:t>Insérer 2 fois la courbe avec un entraxe de </a:t>
            </a:r>
            <a:r>
              <a:rPr lang="fr-FR" sz="1400" b="1" dirty="0" smtClean="0">
                <a:solidFill>
                  <a:schemeClr val="tx1"/>
                </a:solidFill>
              </a:rPr>
              <a:t>290 </a:t>
            </a:r>
            <a:r>
              <a:rPr lang="fr-FR" sz="1400" b="1" dirty="0">
                <a:solidFill>
                  <a:schemeClr val="tx1"/>
                </a:solidFill>
              </a:rPr>
              <a:t>mm</a:t>
            </a:r>
            <a:endParaRPr lang="fr-FR" sz="1400" b="1" dirty="0"/>
          </a:p>
        </p:txBody>
      </p:sp>
      <p:sp>
        <p:nvSpPr>
          <p:cNvPr id="11" name="Rectangle 10"/>
          <p:cNvSpPr/>
          <p:nvPr/>
        </p:nvSpPr>
        <p:spPr>
          <a:xfrm>
            <a:off x="6228184" y="1700808"/>
            <a:ext cx="291581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DOMILED  </a:t>
            </a:r>
            <a:r>
              <a:rPr lang="fr-FR" sz="1400" b="1" dirty="0" smtClean="0">
                <a:solidFill>
                  <a:schemeClr val="tx1"/>
                </a:solidFill>
              </a:rPr>
              <a:t>4 </a:t>
            </a:r>
            <a:r>
              <a:rPr lang="fr-FR" sz="1400" b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Insérer </a:t>
            </a:r>
            <a:r>
              <a:rPr lang="fr-FR" sz="1400" b="1" dirty="0" smtClean="0">
                <a:solidFill>
                  <a:schemeClr val="tx1"/>
                </a:solidFill>
              </a:rPr>
              <a:t>2 </a:t>
            </a:r>
            <a:r>
              <a:rPr lang="fr-FR" sz="1400" b="1" dirty="0" smtClean="0">
                <a:solidFill>
                  <a:schemeClr val="tx1"/>
                </a:solidFill>
              </a:rPr>
              <a:t>fois la </a:t>
            </a:r>
            <a:r>
              <a:rPr lang="fr-FR" sz="1400" b="1" dirty="0" smtClean="0">
                <a:solidFill>
                  <a:schemeClr val="tx1"/>
                </a:solidFill>
              </a:rPr>
              <a:t>courbe dans la longueur et la largeur avec </a:t>
            </a:r>
            <a:r>
              <a:rPr lang="fr-FR" sz="1400" b="1" dirty="0" smtClean="0">
                <a:solidFill>
                  <a:schemeClr val="tx1"/>
                </a:solidFill>
              </a:rPr>
              <a:t>un entraxe de </a:t>
            </a:r>
            <a:r>
              <a:rPr lang="fr-FR" sz="1400" b="1" dirty="0" smtClean="0">
                <a:solidFill>
                  <a:schemeClr val="tx1"/>
                </a:solidFill>
              </a:rPr>
              <a:t>290mm</a:t>
            </a:r>
            <a:endParaRPr lang="fr-FR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3150547" y="1700808"/>
            <a:ext cx="2880320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DELTA 3 </a:t>
            </a:r>
            <a:r>
              <a:rPr lang="fr-FR" sz="1400" b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Insérer </a:t>
            </a:r>
            <a:r>
              <a:rPr lang="fr-FR" sz="1400" b="1" dirty="0" smtClean="0">
                <a:solidFill>
                  <a:schemeClr val="tx1"/>
                </a:solidFill>
              </a:rPr>
              <a:t>3 </a:t>
            </a:r>
            <a:r>
              <a:rPr lang="fr-FR" sz="1400" b="1" dirty="0" smtClean="0">
                <a:solidFill>
                  <a:schemeClr val="tx1"/>
                </a:solidFill>
              </a:rPr>
              <a:t>fois la courbe avec un entraxe de </a:t>
            </a:r>
            <a:r>
              <a:rPr lang="fr-FR" sz="1400" b="1" dirty="0" smtClean="0">
                <a:solidFill>
                  <a:schemeClr val="tx1"/>
                </a:solidFill>
              </a:rPr>
              <a:t>285 </a:t>
            </a:r>
            <a:r>
              <a:rPr lang="fr-FR" sz="1400" b="1" dirty="0" smtClean="0">
                <a:solidFill>
                  <a:schemeClr val="tx1"/>
                </a:solidFill>
              </a:rPr>
              <a:t>mm</a:t>
            </a:r>
            <a:endParaRPr lang="fr-FR" sz="1400" b="1" dirty="0"/>
          </a:p>
        </p:txBody>
      </p:sp>
      <p:grpSp>
        <p:nvGrpSpPr>
          <p:cNvPr id="6" name="Groupe 5"/>
          <p:cNvGrpSpPr/>
          <p:nvPr/>
        </p:nvGrpSpPr>
        <p:grpSpPr>
          <a:xfrm>
            <a:off x="869308" y="4386523"/>
            <a:ext cx="398094" cy="432048"/>
            <a:chOff x="573506" y="4422994"/>
            <a:chExt cx="398094" cy="432048"/>
          </a:xfrm>
        </p:grpSpPr>
        <p:sp>
          <p:nvSpPr>
            <p:cNvPr id="4" name="Rectangle 3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Organigramme : Connecteur 4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rganigramme : Connecteur 12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1554663" y="4386523"/>
            <a:ext cx="398094" cy="432048"/>
            <a:chOff x="573506" y="4422994"/>
            <a:chExt cx="398094" cy="432048"/>
          </a:xfrm>
        </p:grpSpPr>
        <p:sp>
          <p:nvSpPr>
            <p:cNvPr id="15" name="Rectangle 14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Organigramme : Connecteur 15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Organigramme : Connecteur 16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8" name="Connecteur droit 7"/>
          <p:cNvCxnSpPr/>
          <p:nvPr/>
        </p:nvCxnSpPr>
        <p:spPr>
          <a:xfrm flipV="1">
            <a:off x="1068355" y="3861049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1757913" y="3861049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1087904" y="4077444"/>
            <a:ext cx="6658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213704" y="383058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290</a:t>
            </a:r>
            <a:endParaRPr lang="fr-FR" sz="1000" dirty="0"/>
          </a:p>
        </p:txBody>
      </p:sp>
      <p:grpSp>
        <p:nvGrpSpPr>
          <p:cNvPr id="28" name="Groupe 27"/>
          <p:cNvGrpSpPr/>
          <p:nvPr/>
        </p:nvGrpSpPr>
        <p:grpSpPr>
          <a:xfrm>
            <a:off x="3698929" y="4431656"/>
            <a:ext cx="398094" cy="432048"/>
            <a:chOff x="573506" y="4422994"/>
            <a:chExt cx="398094" cy="432048"/>
          </a:xfrm>
        </p:grpSpPr>
        <p:sp>
          <p:nvSpPr>
            <p:cNvPr id="29" name="Rectangle 28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Organigramme : Connecteur 29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Connecteur 30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4384284" y="4431656"/>
            <a:ext cx="398094" cy="432048"/>
            <a:chOff x="573506" y="4422994"/>
            <a:chExt cx="398094" cy="432048"/>
          </a:xfrm>
        </p:grpSpPr>
        <p:sp>
          <p:nvSpPr>
            <p:cNvPr id="33" name="Rectangle 32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rganigramme : Connecteur 33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rganigramme : Connecteur 34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36" name="Connecteur droit 35"/>
          <p:cNvCxnSpPr/>
          <p:nvPr/>
        </p:nvCxnSpPr>
        <p:spPr>
          <a:xfrm flipV="1">
            <a:off x="3897976" y="3906182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V="1">
            <a:off x="4587534" y="3906182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3917525" y="4122577"/>
            <a:ext cx="6658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4050686" y="3875984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285</a:t>
            </a:r>
            <a:endParaRPr lang="fr-FR" sz="1000" dirty="0"/>
          </a:p>
        </p:txBody>
      </p:sp>
      <p:grpSp>
        <p:nvGrpSpPr>
          <p:cNvPr id="40" name="Groupe 39"/>
          <p:cNvGrpSpPr/>
          <p:nvPr/>
        </p:nvGrpSpPr>
        <p:grpSpPr>
          <a:xfrm>
            <a:off x="4381100" y="4433793"/>
            <a:ext cx="398094" cy="432048"/>
            <a:chOff x="573506" y="4422994"/>
            <a:chExt cx="398094" cy="432048"/>
          </a:xfrm>
        </p:grpSpPr>
        <p:sp>
          <p:nvSpPr>
            <p:cNvPr id="41" name="Rectangle 40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Organigramme : Connecteur 41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Organigramme : Connecteur 42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5066455" y="4433793"/>
            <a:ext cx="398094" cy="432048"/>
            <a:chOff x="573506" y="4422994"/>
            <a:chExt cx="398094" cy="432048"/>
          </a:xfrm>
        </p:grpSpPr>
        <p:sp>
          <p:nvSpPr>
            <p:cNvPr id="45" name="Rectangle 44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Organigramme : Connecteur 45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Organigramme : Connecteur 46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48" name="Connecteur droit 47"/>
          <p:cNvCxnSpPr/>
          <p:nvPr/>
        </p:nvCxnSpPr>
        <p:spPr>
          <a:xfrm flipV="1">
            <a:off x="4580147" y="3908319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flipV="1">
            <a:off x="5269705" y="3908319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4599696" y="4124714"/>
            <a:ext cx="6658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4734140" y="3878493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285</a:t>
            </a:r>
            <a:endParaRPr lang="fr-FR" sz="1000" dirty="0"/>
          </a:p>
        </p:txBody>
      </p:sp>
      <p:cxnSp>
        <p:nvCxnSpPr>
          <p:cNvPr id="57" name="Connecteur droit 56"/>
          <p:cNvCxnSpPr/>
          <p:nvPr/>
        </p:nvCxnSpPr>
        <p:spPr>
          <a:xfrm>
            <a:off x="907362" y="4386523"/>
            <a:ext cx="1045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881926" y="4818571"/>
            <a:ext cx="1045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3701249" y="4431656"/>
            <a:ext cx="177561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3708927" y="4863704"/>
            <a:ext cx="175562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881926" y="4386523"/>
            <a:ext cx="107083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869207" y="4818571"/>
            <a:ext cx="107083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 flipV="1">
            <a:off x="6884694" y="5626254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V="1">
            <a:off x="8180495" y="5603186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>
            <a:off x="7072671" y="5942321"/>
            <a:ext cx="997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7236546" y="5696100"/>
            <a:ext cx="6928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500 x 500</a:t>
            </a:r>
            <a:endParaRPr lang="fr-FR" sz="1000" dirty="0"/>
          </a:p>
        </p:txBody>
      </p:sp>
      <p:cxnSp>
        <p:nvCxnSpPr>
          <p:cNvPr id="80" name="Connecteur droit 79"/>
          <p:cNvCxnSpPr/>
          <p:nvPr/>
        </p:nvCxnSpPr>
        <p:spPr>
          <a:xfrm flipV="1">
            <a:off x="3701249" y="5175142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flipV="1">
            <a:off x="5464549" y="5194209"/>
            <a:ext cx="4203" cy="43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 flipV="1">
            <a:off x="3743607" y="5491208"/>
            <a:ext cx="1672704" cy="29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4381100" y="5247941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780</a:t>
            </a:r>
            <a:endParaRPr lang="fr-FR" sz="1000" dirty="0"/>
          </a:p>
        </p:txBody>
      </p:sp>
      <p:cxnSp>
        <p:nvCxnSpPr>
          <p:cNvPr id="95" name="Connecteur droit 94"/>
          <p:cNvCxnSpPr/>
          <p:nvPr/>
        </p:nvCxnSpPr>
        <p:spPr>
          <a:xfrm flipV="1">
            <a:off x="6888898" y="4076805"/>
            <a:ext cx="1295802" cy="158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>
            <a:off x="6949035" y="4076805"/>
            <a:ext cx="1045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>
            <a:off x="6896620" y="5348264"/>
            <a:ext cx="12880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e 109"/>
          <p:cNvGrpSpPr/>
          <p:nvPr/>
        </p:nvGrpSpPr>
        <p:grpSpPr>
          <a:xfrm rot="16200000">
            <a:off x="6966012" y="4867348"/>
            <a:ext cx="398094" cy="432048"/>
            <a:chOff x="573506" y="4422994"/>
            <a:chExt cx="398094" cy="432048"/>
          </a:xfrm>
        </p:grpSpPr>
        <p:sp>
          <p:nvSpPr>
            <p:cNvPr id="118" name="Rectangle 117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Organigramme : Connecteur 118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Organigramme : Connecteur 119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1" name="Groupe 110"/>
          <p:cNvGrpSpPr/>
          <p:nvPr/>
        </p:nvGrpSpPr>
        <p:grpSpPr>
          <a:xfrm rot="16200000">
            <a:off x="6966012" y="4130890"/>
            <a:ext cx="398094" cy="432048"/>
            <a:chOff x="573506" y="4422994"/>
            <a:chExt cx="398094" cy="432048"/>
          </a:xfrm>
        </p:grpSpPr>
        <p:sp>
          <p:nvSpPr>
            <p:cNvPr id="115" name="Rectangle 114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Organigramme : Connecteur 115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Organigramme : Connecteur 116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12" name="Connecteur droit 111"/>
          <p:cNvCxnSpPr/>
          <p:nvPr/>
        </p:nvCxnSpPr>
        <p:spPr>
          <a:xfrm rot="16200000">
            <a:off x="6366200" y="4785728"/>
            <a:ext cx="1045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flipV="1">
            <a:off x="6896620" y="4078389"/>
            <a:ext cx="0" cy="12698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e 121"/>
          <p:cNvGrpSpPr/>
          <p:nvPr/>
        </p:nvGrpSpPr>
        <p:grpSpPr>
          <a:xfrm rot="16200000">
            <a:off x="7722358" y="4872999"/>
            <a:ext cx="398094" cy="432048"/>
            <a:chOff x="573506" y="4422994"/>
            <a:chExt cx="398094" cy="432048"/>
          </a:xfrm>
        </p:grpSpPr>
        <p:sp>
          <p:nvSpPr>
            <p:cNvPr id="130" name="Rectangle 129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Organigramme : Connecteur 130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2" name="Organigramme : Connecteur 131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3" name="Groupe 122"/>
          <p:cNvGrpSpPr/>
          <p:nvPr/>
        </p:nvGrpSpPr>
        <p:grpSpPr>
          <a:xfrm rot="16200000">
            <a:off x="7722996" y="4126686"/>
            <a:ext cx="398094" cy="432048"/>
            <a:chOff x="573506" y="4422994"/>
            <a:chExt cx="398094" cy="432048"/>
          </a:xfrm>
        </p:grpSpPr>
        <p:sp>
          <p:nvSpPr>
            <p:cNvPr id="127" name="Rectangle 126"/>
            <p:cNvSpPr/>
            <p:nvPr/>
          </p:nvSpPr>
          <p:spPr>
            <a:xfrm>
              <a:off x="573506" y="4422994"/>
              <a:ext cx="398094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Organigramme : Connecteur 127"/>
            <p:cNvSpPr/>
            <p:nvPr/>
          </p:nvSpPr>
          <p:spPr>
            <a:xfrm>
              <a:off x="621744" y="4470264"/>
              <a:ext cx="301618" cy="33750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Organigramme : Connecteur 128"/>
            <p:cNvSpPr/>
            <p:nvPr/>
          </p:nvSpPr>
          <p:spPr>
            <a:xfrm>
              <a:off x="678028" y="4522829"/>
              <a:ext cx="197456" cy="232378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25" name="Connecteur droit 124"/>
          <p:cNvCxnSpPr/>
          <p:nvPr/>
        </p:nvCxnSpPr>
        <p:spPr>
          <a:xfrm rot="16200000">
            <a:off x="7662001" y="4811906"/>
            <a:ext cx="1045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 rot="16200000">
            <a:off x="7549760" y="4712383"/>
            <a:ext cx="126987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5" name="Groupe 1034"/>
          <p:cNvGrpSpPr/>
          <p:nvPr/>
        </p:nvGrpSpPr>
        <p:grpSpPr>
          <a:xfrm>
            <a:off x="7165352" y="3604774"/>
            <a:ext cx="763250" cy="441253"/>
            <a:chOff x="7165352" y="3604774"/>
            <a:chExt cx="763250" cy="441253"/>
          </a:xfrm>
        </p:grpSpPr>
        <p:cxnSp>
          <p:nvCxnSpPr>
            <p:cNvPr id="144" name="Connecteur droit 143"/>
            <p:cNvCxnSpPr/>
            <p:nvPr/>
          </p:nvCxnSpPr>
          <p:spPr>
            <a:xfrm flipV="1">
              <a:off x="7165352" y="3611843"/>
              <a:ext cx="4203" cy="4320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>
              <a:off x="7203896" y="3830584"/>
              <a:ext cx="6658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ZoneTexte 145"/>
            <p:cNvSpPr txBox="1"/>
            <p:nvPr/>
          </p:nvSpPr>
          <p:spPr>
            <a:xfrm>
              <a:off x="7349742" y="360477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290</a:t>
              </a:r>
              <a:endParaRPr lang="fr-FR" sz="1000" dirty="0"/>
            </a:p>
          </p:txBody>
        </p:sp>
        <p:cxnSp>
          <p:nvCxnSpPr>
            <p:cNvPr id="147" name="Connecteur droit 146"/>
            <p:cNvCxnSpPr/>
            <p:nvPr/>
          </p:nvCxnSpPr>
          <p:spPr>
            <a:xfrm flipV="1">
              <a:off x="7924399" y="3613980"/>
              <a:ext cx="4203" cy="4320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e 151"/>
          <p:cNvGrpSpPr/>
          <p:nvPr/>
        </p:nvGrpSpPr>
        <p:grpSpPr>
          <a:xfrm rot="5400000">
            <a:off x="8112791" y="4487744"/>
            <a:ext cx="763250" cy="441253"/>
            <a:chOff x="7165352" y="3604774"/>
            <a:chExt cx="763250" cy="441253"/>
          </a:xfrm>
        </p:grpSpPr>
        <p:cxnSp>
          <p:nvCxnSpPr>
            <p:cNvPr id="153" name="Connecteur droit 152"/>
            <p:cNvCxnSpPr/>
            <p:nvPr/>
          </p:nvCxnSpPr>
          <p:spPr>
            <a:xfrm flipV="1">
              <a:off x="7165352" y="3611843"/>
              <a:ext cx="4203" cy="4320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>
              <a:off x="7203896" y="3830584"/>
              <a:ext cx="6658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ZoneTexte 154"/>
            <p:cNvSpPr txBox="1"/>
            <p:nvPr/>
          </p:nvSpPr>
          <p:spPr>
            <a:xfrm>
              <a:off x="7349742" y="360477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290</a:t>
              </a:r>
              <a:endParaRPr lang="fr-FR" sz="1000" dirty="0"/>
            </a:p>
          </p:txBody>
        </p:sp>
        <p:cxnSp>
          <p:nvCxnSpPr>
            <p:cNvPr id="156" name="Connecteur droit 155"/>
            <p:cNvCxnSpPr/>
            <p:nvPr/>
          </p:nvCxnSpPr>
          <p:spPr>
            <a:xfrm flipV="1">
              <a:off x="7924399" y="3613980"/>
              <a:ext cx="4203" cy="4320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6" name="Picture 2" descr="C:\Users\Didier.DOM-CUBISPOT\Desktop\DIDIER\LOGO CUBI\LOGO-2018 signa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430" y="0"/>
            <a:ext cx="2286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66</Words>
  <Application>Microsoft Office PowerPoint</Application>
  <PresentationFormat>Affichage à l'écran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DELTA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DOMILED</dc:title>
  <dc:creator>Roland RR. Rizzi</dc:creator>
  <cp:lastModifiedBy>Didier</cp:lastModifiedBy>
  <cp:revision>12</cp:revision>
  <dcterms:created xsi:type="dcterms:W3CDTF">2017-06-13T15:10:25Z</dcterms:created>
  <dcterms:modified xsi:type="dcterms:W3CDTF">2020-09-11T10:47:30Z</dcterms:modified>
</cp:coreProperties>
</file>